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0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77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8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9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15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64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6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89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94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5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0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4BAF-1903-49D8-8E29-306800732ADE}" type="datetimeFigureOut">
              <a:rPr lang="nl-NL" smtClean="0"/>
              <a:t>23-03-21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74362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08000" y="6623830"/>
            <a:ext cx="11683999" cy="250532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046" y="2049061"/>
            <a:ext cx="263290" cy="32130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1924" y="3428735"/>
            <a:ext cx="266283" cy="4163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30568" y="755663"/>
            <a:ext cx="385812" cy="26305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56962" y="3534265"/>
            <a:ext cx="299225" cy="29079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643164" y="2755698"/>
            <a:ext cx="269390" cy="260485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02311" y="760988"/>
            <a:ext cx="5145939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400" dirty="0"/>
              <a:t>Je kent de theorie over overgewicht en overvoeding en de psychologie van eten.</a:t>
            </a:r>
          </a:p>
          <a:p>
            <a:pPr>
              <a:defRPr/>
            </a:pPr>
            <a:r>
              <a:rPr lang="nl-NL" sz="1400" dirty="0"/>
              <a:t>Je kunt uitleggen wat gedragsverandering inhoud, een methodiek voor gedragsverandering uitleggen en toepassen.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00055" y="2103114"/>
            <a:ext cx="514594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400" dirty="0">
                <a:ea typeface="Calibri" pitchFamily="34" charset="0"/>
                <a:cs typeface="Arial" charset="0"/>
              </a:rPr>
              <a:t>Een methodiek voor gedragsverandering over gezond gedrag voor een zelf  te kiezen doelgroep. </a:t>
            </a:r>
          </a:p>
          <a:p>
            <a:r>
              <a:rPr lang="nl-NL" sz="1400" dirty="0">
                <a:ea typeface="Calibri" pitchFamily="34" charset="0"/>
                <a:cs typeface="Arial" charset="0"/>
              </a:rPr>
              <a:t>Een verantwoordingsdocument met toelichting en onderbouwing voor de gekozen methodiek. 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002309" y="3431606"/>
            <a:ext cx="5145941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4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Kies een doelgroep die je aanspreekt.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Beschrijf een methodiek om gedragsverandering te weeg te brengen bij de gekozen doelgroep.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Maak duidelijk waarom je deze theorie/methodiek hebt gekozen, wat de kenmerken zijn en waarom het de beste optie is voor de gekozen doelgroep.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Schrijf een verantwoording met de toepassing van de theorie/methodiek op de doelgroep, met bijbehorende interventies.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035507" y="754028"/>
            <a:ext cx="4618261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ea typeface="Calibri" pitchFamily="34" charset="0"/>
                <a:cs typeface="Arial" charset="0"/>
              </a:rPr>
              <a:t>			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/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Versie 1 02-04-2021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Versie 2 09-04-2021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035507" y="2703882"/>
            <a:ext cx="461826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285750" indent="-285750">
              <a:buFontTx/>
              <a:buChar char="-"/>
            </a:pPr>
            <a:r>
              <a:rPr lang="nl-NL" sz="1400" dirty="0"/>
              <a:t>Lifestyle lessen </a:t>
            </a:r>
          </a:p>
          <a:p>
            <a:pPr marL="285750" indent="-285750">
              <a:buFontTx/>
              <a:buChar char="-"/>
            </a:pPr>
            <a:r>
              <a:rPr lang="nl-NL" sz="1400" dirty="0"/>
              <a:t>Projecturen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048485" y="3851177"/>
            <a:ext cx="4618261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r>
              <a:rPr lang="nl-NL" sz="1400"/>
              <a:t>Lesmateriaal</a:t>
            </a:r>
            <a:endParaRPr lang="nl-NL" sz="1400" dirty="0"/>
          </a:p>
        </p:txBody>
      </p:sp>
      <p:sp>
        <p:nvSpPr>
          <p:cNvPr id="19" name="Rechthoek 1"/>
          <p:cNvSpPr>
            <a:spLocks noChangeArrowheads="1"/>
          </p:cNvSpPr>
          <p:nvPr/>
        </p:nvSpPr>
        <p:spPr bwMode="auto">
          <a:xfrm>
            <a:off x="1217186" y="89779"/>
            <a:ext cx="8911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2021_DCV_2_LS Gezondheid en gedragsverandering</a:t>
            </a: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28187" y="5066481"/>
            <a:ext cx="1418885" cy="118240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48485" y="4775218"/>
            <a:ext cx="2499902" cy="176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4730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56A120-18CB-44CB-8816-A38E184A6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EBFF2-5415-4C94-8FD2-046DB331DB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CEF054-2B62-460A-BB52-99C1830AEDCF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http://purl.org/dc/dcmitype/"/>
    <ds:schemaRef ds:uri="34354c1b-6b8c-435b-ad50-990538c19557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186</Words>
  <Application>Microsoft Macintosh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Mariska de Rouw</cp:lastModifiedBy>
  <cp:revision>19</cp:revision>
  <dcterms:created xsi:type="dcterms:W3CDTF">2017-09-07T07:10:33Z</dcterms:created>
  <dcterms:modified xsi:type="dcterms:W3CDTF">2021-03-23T10:55:16Z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